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3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theme" Target="theme/theme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viewProps" Target="viewProps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presProps" Target="presProps.xml" 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 /><Relationship Id="rId1" Type="http://schemas.openxmlformats.org/officeDocument/2006/relationships/image" Target="../media/image12.emf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8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8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66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4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0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8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5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71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9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E5223-78FD-4819-95F1-32E3E6ABB569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DE2D3-D954-4274-8E77-3CDC224B9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1D84B-0F75-4411-A5A6-0CD404651751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025D2-960E-44CF-B339-DD080C7EC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 /><Relationship Id="rId3" Type="http://schemas.openxmlformats.org/officeDocument/2006/relationships/image" Target="../media/image8.png" /><Relationship Id="rId7" Type="http://schemas.openxmlformats.org/officeDocument/2006/relationships/image" Target="../media/image13.emf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6" Type="http://schemas.openxmlformats.org/officeDocument/2006/relationships/package" Target="../embeddings/_________Microsoft_Word1.docx" /><Relationship Id="rId11" Type="http://schemas.openxmlformats.org/officeDocument/2006/relationships/image" Target="../media/image17.jpeg" /><Relationship Id="rId5" Type="http://schemas.openxmlformats.org/officeDocument/2006/relationships/image" Target="../media/image12.emf" /><Relationship Id="rId10" Type="http://schemas.openxmlformats.org/officeDocument/2006/relationships/image" Target="../media/image16.jpeg" /><Relationship Id="rId4" Type="http://schemas.openxmlformats.org/officeDocument/2006/relationships/package" Target="../embeddings/_________Microsoft_Word.docx" /><Relationship Id="rId9" Type="http://schemas.openxmlformats.org/officeDocument/2006/relationships/image" Target="../media/image15.jpe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9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6034" y="476672"/>
            <a:ext cx="7440755" cy="58169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Методичне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портфол</a:t>
            </a:r>
            <a:r>
              <a:rPr lang="uk-UA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іо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вчителя вищої категорії</a:t>
            </a:r>
          </a:p>
          <a:p>
            <a:pPr algn="ctr"/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Созіной</a:t>
            </a: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Свєти</a:t>
            </a:r>
          </a:p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Миколаївни </a:t>
            </a:r>
          </a:p>
          <a:p>
            <a:pPr algn="ctr"/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24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 атестації - 2019</a:t>
            </a:r>
            <a:endParaRPr lang="ru-RU" sz="2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751149"/>
              </p:ext>
            </p:extLst>
          </p:nvPr>
        </p:nvGraphicFramePr>
        <p:xfrm>
          <a:off x="611560" y="1988840"/>
          <a:ext cx="8208912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834">
                <a:tc gridSpan="4">
                  <a:txBody>
                    <a:bodyPr/>
                    <a:lstStyle/>
                    <a:p>
                      <a:pPr algn="ctr"/>
                      <a:r>
                        <a:rPr lang="uk-UA" sz="3200" dirty="0">
                          <a:latin typeface="Times New Roman" pitchFamily="18" charset="0"/>
                          <a:cs typeface="Times New Roman" pitchFamily="18" charset="0"/>
                        </a:rPr>
                        <a:t>Кенгуру</a:t>
                      </a:r>
                      <a:r>
                        <a:rPr lang="uk-UA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Учасників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Добрий</a:t>
                      </a:r>
                      <a:r>
                        <a:rPr lang="uk-UA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результат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Відмінний результат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–</a:t>
                      </a:r>
                      <a:r>
                        <a:rPr lang="uk-UA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uk-UA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2018 – 2019 </a:t>
                      </a:r>
                      <a:r>
                        <a:rPr lang="uk-UA" sz="2800" dirty="0" err="1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84" y="0"/>
            <a:ext cx="57018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в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конкурсах</a:t>
            </a:r>
          </a:p>
        </p:txBody>
      </p:sp>
      <p:pic>
        <p:nvPicPr>
          <p:cNvPr id="2050" name="Picture 2" descr="C:\Users\Админ\Desktop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0"/>
            <a:ext cx="1942563" cy="1940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11560" y="1988840"/>
          <a:ext cx="820891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834">
                <a:tc gridSpan="4">
                  <a:txBody>
                    <a:bodyPr/>
                    <a:lstStyle/>
                    <a:p>
                      <a:pPr algn="ctr"/>
                      <a:r>
                        <a:rPr lang="uk-UA" sz="3200" dirty="0" err="1">
                          <a:latin typeface="Times New Roman" pitchFamily="18" charset="0"/>
                          <a:cs typeface="Times New Roman" pitchFamily="18" charset="0"/>
                        </a:rPr>
                        <a:t>Турінтел</a:t>
                      </a:r>
                      <a:r>
                        <a:rPr lang="uk-UA" sz="3200" dirty="0"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uk-UA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Еврика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Учасників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3 / 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І, ІІ тур / </a:t>
                      </a:r>
                    </a:p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ІІ тур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ІІІ тур /</a:t>
                      </a:r>
                    </a:p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 -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–</a:t>
                      </a:r>
                      <a:r>
                        <a:rPr lang="uk-UA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uk-UA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/</a:t>
                      </a:r>
                      <a:r>
                        <a:rPr lang="uk-UA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І, ІІ тур /</a:t>
                      </a:r>
                    </a:p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 тур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ІІІ тур /</a:t>
                      </a:r>
                    </a:p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2018 – 2019 </a:t>
                      </a:r>
                      <a:r>
                        <a:rPr lang="uk-UA" sz="2800" dirty="0" err="1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тур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84" y="0"/>
            <a:ext cx="570188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в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предметних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конкурсах</a:t>
            </a:r>
          </a:p>
        </p:txBody>
      </p:sp>
      <p:pic>
        <p:nvPicPr>
          <p:cNvPr id="3074" name="Picture 2" descr="C:\Users\Админ\Desktop\Турінтел2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0"/>
            <a:ext cx="1721173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404664"/>
            <a:ext cx="1667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МАН</a:t>
            </a: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611560" y="1988840"/>
          <a:ext cx="8208912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834">
                <a:tc gridSpan="4"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Навчання</a:t>
                      </a:r>
                      <a:r>
                        <a:rPr lang="uk-UA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Захист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Призери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–</a:t>
                      </a:r>
                      <a:r>
                        <a:rPr lang="uk-UA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uk-UA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834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2018 – 2019 </a:t>
                      </a:r>
                      <a:r>
                        <a:rPr lang="uk-UA" sz="2800" dirty="0" err="1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8" name="Picture 2" descr="C:\Users\Админ\Desktop\ма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1656184" cy="1605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8232" y="260648"/>
            <a:ext cx="70119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Заходи, </a:t>
            </a:r>
            <a:r>
              <a:rPr lang="ru-RU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межах</a:t>
            </a:r>
          </a:p>
          <a:p>
            <a:pPr algn="ctr"/>
            <a:r>
              <a:rPr lang="ru-RU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предметного </a:t>
            </a:r>
            <a:r>
              <a:rPr lang="ru-RU" sz="4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тижня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611560" y="1700808"/>
          <a:ext cx="8352928" cy="509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 gridSpan="4"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48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Виставка</a:t>
                      </a:r>
                      <a:r>
                        <a:rPr lang="uk-UA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газет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1841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–</a:t>
                      </a:r>
                      <a:r>
                        <a:rPr lang="uk-UA" sz="28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uk-UA" sz="28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Лекційна</a:t>
                      </a:r>
                      <a:r>
                        <a:rPr lang="uk-UA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група (6 кл)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Поетична</a:t>
                      </a:r>
                    </a:p>
                    <a:p>
                      <a:pPr algn="ctr"/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математична</a:t>
                      </a:r>
                      <a:r>
                        <a:rPr lang="uk-UA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перерва</a:t>
                      </a:r>
                    </a:p>
                    <a:p>
                      <a:pPr algn="ctr"/>
                      <a:r>
                        <a:rPr lang="uk-UA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 кл)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Відритий</a:t>
                      </a:r>
                      <a:r>
                        <a:rPr lang="uk-UA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урок у 5 кл. </a:t>
                      </a:r>
                      <a:r>
                        <a:rPr lang="uk-UA" sz="24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“Симетрія</a:t>
                      </a:r>
                      <a:r>
                        <a:rPr lang="uk-UA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навколо </a:t>
                      </a:r>
                      <a:r>
                        <a:rPr lang="uk-UA" sz="24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нас”</a:t>
                      </a:r>
                      <a:endParaRPr lang="ru-RU" sz="2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809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2018 – 2019 </a:t>
                      </a:r>
                      <a:r>
                        <a:rPr lang="uk-UA" sz="2800" dirty="0" err="1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Математики жартують</a:t>
                      </a:r>
                      <a:r>
                        <a:rPr lang="uk-UA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(1 кл)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Доведення теореми Піфагора на шаховій дошці (6 кл)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Відкритий</a:t>
                      </a:r>
                      <a:r>
                        <a:rPr lang="uk-UA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урок у 3 кл.</a:t>
                      </a:r>
                    </a:p>
                    <a:p>
                      <a:pPr algn="ctr"/>
                      <a:r>
                        <a:rPr lang="uk-UA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“Рівнобедрений</a:t>
                      </a:r>
                      <a:r>
                        <a:rPr lang="uk-UA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трикутник”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88640"/>
            <a:ext cx="3309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Публікації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052736"/>
            <a:ext cx="35897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2017-2018 н.р.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124744"/>
            <a:ext cx="35897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2018-2019 н.р.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11560" y="2276872"/>
          <a:ext cx="28527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Документ" r:id="rId4" imgW="5968555" imgH="8504399" progId="Word.Document.12">
                  <p:embed/>
                </p:oleObj>
              </mc:Choice>
              <mc:Fallback>
                <p:oleObj name="Документ" r:id="rId4" imgW="5968555" imgH="8504399" progId="Word.Document.12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28527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331640" y="2564904"/>
          <a:ext cx="28527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окумент" r:id="rId6" imgW="5968555" imgH="8504399" progId="Word.Document.12">
                  <p:embed/>
                </p:oleObj>
              </mc:Choice>
              <mc:Fallback>
                <p:oleObj name="Документ" r:id="rId6" imgW="5968555" imgH="8504399" progId="Word.Document.12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564904"/>
                        <a:ext cx="28527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 descr="D:\СВЕТА\мої досягнення\Свідоцтво проекту vseosvita.ua №GB398684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492896"/>
            <a:ext cx="288032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СВЕТА\мої досягнення\Свідоцтво проекту vseosvita.ua №JO79592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6173" y="2549061"/>
            <a:ext cx="30243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СВЕТА\мої досягнення\Свідоцтво проекту vseosvita.ua №OU89668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82519" y="2420888"/>
            <a:ext cx="2761481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6267" y="4057079"/>
            <a:ext cx="2091178" cy="2957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1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/>
              <a:t>   </a:t>
            </a:r>
          </a:p>
          <a:p>
            <a:pPr>
              <a:buFont typeface="Wingdings" pitchFamily="2" charset="2"/>
              <a:buChar char="ü"/>
            </a:pP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листопад 2018 року в Академії </a:t>
            </a:r>
            <a:r>
              <a:rPr lang="uk-UA" sz="4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неперевної</a:t>
            </a:r>
            <a:r>
              <a:rPr lang="uk-UA" sz="4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освіти, місто Дніпро</a:t>
            </a:r>
            <a:endParaRPr lang="ru-RU" sz="4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0"/>
            <a:ext cx="63437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Курси підвищення </a:t>
            </a:r>
          </a:p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кваліфікації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548680"/>
          <a:ext cx="8291264" cy="5767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Рік викладання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Назва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Класи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467">
                <a:tc rowSpan="3">
                  <a:txBody>
                    <a:bodyPr/>
                    <a:lstStyle/>
                    <a:p>
                      <a:pPr algn="ctr"/>
                      <a:endParaRPr lang="uk-UA" b="1" dirty="0"/>
                    </a:p>
                    <a:p>
                      <a:pPr algn="ctr"/>
                      <a:endParaRPr lang="uk-UA" b="1" dirty="0"/>
                    </a:p>
                    <a:p>
                      <a:pPr algn="ctr"/>
                      <a:r>
                        <a:rPr lang="uk-UA" sz="2400" b="1" dirty="0"/>
                        <a:t>Спецкурси</a:t>
                      </a:r>
                      <a:r>
                        <a:rPr lang="uk-UA" b="1" dirty="0"/>
                        <a:t>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2013 – 2014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Логіка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2017</a:t>
                      </a:r>
                      <a:r>
                        <a:rPr lang="uk-UA" baseline="0" dirty="0"/>
                        <a:t> – 2018 </a:t>
                      </a:r>
                      <a:r>
                        <a:rPr lang="uk-UA" baseline="0" dirty="0" err="1"/>
                        <a:t>н.р</a:t>
                      </a:r>
                      <a:r>
                        <a:rPr lang="uk-UA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Логіка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1,2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2018 – 2019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Логіка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1, 2, 3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467">
                <a:tc rowSpan="3">
                  <a:txBody>
                    <a:bodyPr/>
                    <a:lstStyle/>
                    <a:p>
                      <a:pPr algn="ctr"/>
                      <a:endParaRPr lang="uk-UA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uk-UA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400" b="1" dirty="0">
                          <a:latin typeface="Times New Roman" pitchFamily="18" charset="0"/>
                          <a:cs typeface="Times New Roman" pitchFamily="18" charset="0"/>
                        </a:rPr>
                        <a:t>Факультативи</a:t>
                      </a:r>
                      <a:r>
                        <a:rPr lang="uk-UA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2013 – 2014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Прикладна</a:t>
                      </a:r>
                      <a:r>
                        <a:rPr lang="uk-UA" baseline="0" dirty="0"/>
                        <a:t> математика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2017</a:t>
                      </a:r>
                      <a:r>
                        <a:rPr lang="uk-UA" baseline="0" dirty="0"/>
                        <a:t> – 2018 </a:t>
                      </a:r>
                      <a:r>
                        <a:rPr lang="uk-UA" baseline="0" dirty="0" err="1"/>
                        <a:t>н.р</a:t>
                      </a:r>
                      <a:r>
                        <a:rPr lang="uk-UA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Готуємось до ЗНО</a:t>
                      </a:r>
                    </a:p>
                    <a:p>
                      <a:pPr algn="ctr"/>
                      <a:r>
                        <a:rPr lang="uk-UA" dirty="0"/>
                        <a:t>Основи критичного мислення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  <a:p>
                      <a:pPr algn="ctr"/>
                      <a:r>
                        <a:rPr lang="uk-UA" dirty="0"/>
                        <a:t>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2018 – 2019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Готуємось до ЗНО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467"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latin typeface="Times New Roman" pitchFamily="18" charset="0"/>
                          <a:cs typeface="Times New Roman" pitchFamily="18" charset="0"/>
                        </a:rPr>
                        <a:t>Гуртки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2013 – 2014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Логічні стежини математики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2017</a:t>
                      </a:r>
                      <a:r>
                        <a:rPr lang="uk-UA" baseline="0" dirty="0"/>
                        <a:t> – 2018 </a:t>
                      </a:r>
                      <a:r>
                        <a:rPr lang="uk-UA" baseline="0" dirty="0" err="1"/>
                        <a:t>н.р</a:t>
                      </a:r>
                      <a:r>
                        <a:rPr lang="uk-UA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Науково-дослідницька діяльність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  <a:p>
                      <a:pPr algn="ctr"/>
                      <a:r>
                        <a:rPr lang="uk-UA" dirty="0"/>
                        <a:t>4-7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4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2018 – 2019 </a:t>
                      </a:r>
                      <a:r>
                        <a:rPr lang="uk-UA" dirty="0" err="1"/>
                        <a:t>н.р</a:t>
                      </a:r>
                      <a:r>
                        <a:rPr lang="uk-UA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2013 – 2014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2017 – 2018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клас </a:t>
            </a:r>
            <a:r>
              <a:rPr lang="uk-UA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“Симетрія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навколо </a:t>
            </a:r>
            <a:r>
              <a:rPr lang="uk-UA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нас”</a:t>
            </a: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2018 – 2019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клас “ Ділення натуральних чисел”</a:t>
            </a:r>
          </a:p>
          <a:p>
            <a:pPr>
              <a:buNone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3 клас «Рівнобедрений трикутник та його властивості»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249" y="332656"/>
            <a:ext cx="8367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відкриті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уроки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2013 – 2014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учнів через систему креативних вправ на уроках математики</a:t>
            </a: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(підсумкове засідання методичної комісії, 2014 р.)</a:t>
            </a:r>
            <a:endParaRPr lang="uk-UA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2017 – 2018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-</a:t>
            </a:r>
            <a:endParaRPr lang="uk-UA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2018 – 2019 </a:t>
            </a:r>
            <a:r>
              <a:rPr lang="uk-UA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компетентностей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математичних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задач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(педрада, 2018 р.)</a:t>
            </a:r>
          </a:p>
          <a:p>
            <a:pPr>
              <a:buNone/>
            </a:pP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« Проект «Крила» очима дітей та батьків 1 класу» (педрада, 2019 р.)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448" y="332656"/>
            <a:ext cx="2184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Виступи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3" y="1471488"/>
            <a:ext cx="2056061" cy="365521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14" y="1471488"/>
            <a:ext cx="2893219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7" y="1200150"/>
            <a:ext cx="2358248" cy="419244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29841" y="432067"/>
            <a:ext cx="6966495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Яблуко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2" descr="C:\Users\Админ\Desktop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983" y="5598302"/>
            <a:ext cx="1202046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19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2511152"/>
          </a:xfrm>
        </p:spPr>
        <p:txBody>
          <a:bodyPr>
            <a:normAutofit/>
          </a:bodyPr>
          <a:lstStyle/>
          <a:p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Тема, над якою працюю:</a:t>
            </a:r>
            <a:br>
              <a:rPr lang="uk-UA" dirty="0"/>
            </a:br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Розвиток критичного мислення на уроках математики</a:t>
            </a:r>
            <a:b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(2-й рік)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4" name="Заголовок 1"/>
          <p:cNvSpPr txBox="1">
            <a:spLocks/>
          </p:cNvSpPr>
          <p:nvPr/>
        </p:nvSpPr>
        <p:spPr>
          <a:xfrm>
            <a:off x="395536" y="3645024"/>
            <a:ext cx="8229600" cy="2511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Тема, над якою працювала: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uk-UA" sz="4400" b="1" i="1" dirty="0">
                <a:solidFill>
                  <a:srgbClr val="002060"/>
                </a:solidFill>
              </a:rPr>
              <a:t>Розвиток </a:t>
            </a:r>
            <a:r>
              <a:rPr lang="uk-UA" sz="4400" b="1" i="1" dirty="0" err="1">
                <a:solidFill>
                  <a:srgbClr val="002060"/>
                </a:solidFill>
              </a:rPr>
              <a:t>компетентностей</a:t>
            </a:r>
            <a:r>
              <a:rPr lang="uk-UA" sz="4400" b="1" i="1" dirty="0">
                <a:solidFill>
                  <a:srgbClr val="002060"/>
                </a:solidFill>
              </a:rPr>
              <a:t> учнів через систему креативних вправ на уроках математики</a:t>
            </a:r>
            <a:br>
              <a:rPr kumimoji="0" lang="uk-UA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(у</a:t>
            </a:r>
            <a:r>
              <a:rPr kumimoji="0" lang="uk-UA" sz="24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межах атестаційного періоду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3946450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Кейс освітніх модулів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Модуль вивчення методичної та наукової літератури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35516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викладання предмета</a:t>
            </a:r>
            <a:r>
              <a:rPr lang="uk-UA" dirty="0">
                <a:solidFill>
                  <a:srgbClr val="002060"/>
                </a:solidFill>
              </a:rPr>
              <a:t>:</a:t>
            </a: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         1) 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Програма з математики 2018 –           </a:t>
            </a:r>
          </a:p>
          <a:p>
            <a:pPr>
              <a:buNone/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2019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2)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рекомендації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>
              <a:buNone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викладання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математики в 6(10)  </a:t>
            </a:r>
          </a:p>
          <a:p>
            <a:pPr>
              <a:buNone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класі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2018/2019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нового 2018-2019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н.р”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</a:rPr>
              <a:t>                  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Власна методична діяльність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межах роботи з обраної теми:</a:t>
            </a:r>
          </a:p>
          <a:p>
            <a:pPr>
              <a:buNone/>
            </a:pP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1)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Підручник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“Основи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критичного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мислення”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>
              <a:buNone/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Посібник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життєвих </a:t>
            </a:r>
            <a:r>
              <a:rPr lang="uk-UA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учнів 5-6 класів на уроках     </a:t>
            </a: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математики через використання </a:t>
            </a: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технологій розвитку критичного  </a:t>
            </a: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мислення”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Дударєва</a:t>
            </a: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Н.М.);</a:t>
            </a:r>
          </a:p>
          <a:p>
            <a:pPr>
              <a:buNone/>
            </a:pPr>
            <a:r>
              <a:rPr lang="uk-UA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теки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-  </a:t>
            </a:r>
            <a:r>
              <a:rPr lang="uk-UA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нового 2018-2019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uk-UA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“Готуємось</a:t>
            </a:r>
            <a:r>
              <a:rPr lang="uk-UA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педради “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248" y="0"/>
            <a:ext cx="3682752" cy="309634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Власна </a:t>
            </a:r>
            <a:b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методична </a:t>
            </a:r>
            <a:b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7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552" y="980728"/>
          <a:ext cx="82296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Учасників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місце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55776" y="0"/>
            <a:ext cx="3613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Гімназіада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0"/>
            <a:ext cx="841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Районний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відбірковий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тур </a:t>
            </a: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728468"/>
              </p:ext>
            </p:extLst>
          </p:nvPr>
        </p:nvGraphicFramePr>
        <p:xfrm>
          <a:off x="611560" y="1340768"/>
          <a:ext cx="8229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Учасників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місце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uk-UA" sz="22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матем</a:t>
                      </a:r>
                      <a:endParaRPr lang="uk-UA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22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фізика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4383" y="0"/>
            <a:ext cx="7937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Міськ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ий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відбірковий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тур </a:t>
            </a: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539552" y="1412776"/>
          <a:ext cx="8229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Учасників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місце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Times New Roman" pitchFamily="18" charset="0"/>
                          <a:cs typeface="Times New Roman" pitchFamily="18" charset="0"/>
                        </a:rPr>
                        <a:t>ІІІ місце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uk-UA" sz="2400" b="1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4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2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776</Words>
  <Application>Microsoft Office PowerPoint</Application>
  <PresentationFormat>Экран (4:3)</PresentationFormat>
  <Paragraphs>316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1_Тема Office</vt:lpstr>
      <vt:lpstr>Презентация PowerPoint</vt:lpstr>
      <vt:lpstr>Тема, над якою працюю: Розвиток критичного мислення на уроках математики (2-й рік)</vt:lpstr>
      <vt:lpstr>Кейс освітніх модулів</vt:lpstr>
      <vt:lpstr>1. Модуль вивчення методичної та наукової літератури</vt:lpstr>
      <vt:lpstr>2. Власна методична діяльність</vt:lpstr>
      <vt:lpstr>Власна  методична 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Яблуко 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математика</cp:lastModifiedBy>
  <cp:revision>33</cp:revision>
  <dcterms:created xsi:type="dcterms:W3CDTF">2019-01-19T14:25:06Z</dcterms:created>
  <dcterms:modified xsi:type="dcterms:W3CDTF">2019-02-25T17:04:10Z</dcterms:modified>
</cp:coreProperties>
</file>